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638" r:id="rId5"/>
    <p:sldId id="437" r:id="rId6"/>
    <p:sldId id="384" r:id="rId7"/>
    <p:sldId id="387" r:id="rId8"/>
    <p:sldId id="441" r:id="rId9"/>
    <p:sldId id="603" r:id="rId10"/>
    <p:sldId id="601" r:id="rId11"/>
    <p:sldId id="606" r:id="rId12"/>
    <p:sldId id="635" r:id="rId13"/>
    <p:sldId id="619" r:id="rId14"/>
    <p:sldId id="639"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638"/>
            <p14:sldId id="437"/>
            <p14:sldId id="384"/>
            <p14:sldId id="387"/>
            <p14:sldId id="441"/>
            <p14:sldId id="603"/>
            <p14:sldId id="601"/>
            <p14:sldId id="606"/>
            <p14:sldId id="635"/>
            <p14:sldId id="619"/>
            <p14:sldId id="639"/>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2" autoAdjust="0"/>
    <p:restoredTop sz="68867" autoAdjust="0"/>
  </p:normalViewPr>
  <p:slideViewPr>
    <p:cSldViewPr snapToGrid="0" snapToObjects="1">
      <p:cViewPr varScale="1">
        <p:scale>
          <a:sx n="108" d="100"/>
          <a:sy n="108" d="100"/>
        </p:scale>
        <p:origin x="1528"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5.png>
</file>

<file path=ppt/media/image16.jpeg>
</file>

<file path=ppt/media/image17.jpeg>
</file>

<file path=ppt/media/image2.tiff>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20156</TotalTime>
  <Words>1691</Words>
  <Application>Microsoft Macintosh PowerPoint</Application>
  <PresentationFormat>Widescreen</PresentationFormat>
  <Paragraphs>266</Paragraphs>
  <Slides>15</Slides>
  <Notes>15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Meta OT Book</vt:lpstr>
      <vt:lpstr>Meta OT Medium</vt:lpstr>
      <vt:lpstr>Slack-Lato</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2699</cp:revision>
  <cp:lastPrinted>2020-10-30T12:00:34Z</cp:lastPrinted>
  <dcterms:created xsi:type="dcterms:W3CDTF">2019-05-16T12:19:43Z</dcterms:created>
  <dcterms:modified xsi:type="dcterms:W3CDTF">2023-06-16T19:36:57Z</dcterms:modified>
</cp:coreProperties>
</file>

<file path=docProps/thumbnail.jpeg>
</file>